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74" r:id="rId4"/>
    <p:sldId id="279" r:id="rId5"/>
    <p:sldId id="275" r:id="rId6"/>
    <p:sldId id="282" r:id="rId7"/>
    <p:sldId id="276" r:id="rId8"/>
    <p:sldId id="280" r:id="rId9"/>
    <p:sldId id="277" r:id="rId10"/>
    <p:sldId id="278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otraining-1271.appspot.com/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398873">
            <a:off x="924105" y="193361"/>
            <a:ext cx="9755187" cy="2761688"/>
          </a:xfrm>
        </p:spPr>
        <p:txBody>
          <a:bodyPr/>
          <a:lstStyle/>
          <a:p>
            <a:r>
              <a:rPr lang="en-US" dirty="0" smtClean="0"/>
              <a:t>A+ TEAM – GO 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77048" y="2691384"/>
            <a:ext cx="9755187" cy="780115"/>
          </a:xfrm>
        </p:spPr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HARSH</a:t>
            </a:r>
          </a:p>
          <a:p>
            <a:r>
              <a:rPr lang="en-US" dirty="0"/>
              <a:t>MOHAMMED ABDUL AKRAM </a:t>
            </a:r>
            <a:r>
              <a:rPr lang="en-US" dirty="0" smtClean="0"/>
              <a:t>KHAN</a:t>
            </a:r>
          </a:p>
          <a:p>
            <a:r>
              <a:rPr lang="en-US" dirty="0" smtClean="0"/>
              <a:t>MOHAMAD MAHDI ZIAEE</a:t>
            </a:r>
          </a:p>
          <a:p>
            <a:r>
              <a:rPr lang="en-US" dirty="0" smtClean="0"/>
              <a:t>MUKHASIR SHAH SYED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delete the existing cookies and the user will have to use username and password to access the content.</a:t>
            </a:r>
          </a:p>
          <a:p>
            <a:r>
              <a:rPr lang="en-US" dirty="0" smtClean="0"/>
              <a:t>We have validations on Login, </a:t>
            </a:r>
            <a:r>
              <a:rPr lang="en-US" dirty="0" err="1" smtClean="0"/>
              <a:t>SignUP</a:t>
            </a:r>
            <a:r>
              <a:rPr lang="en-US" dirty="0" smtClean="0"/>
              <a:t> and Profile Pages.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85211" y="2260664"/>
            <a:ext cx="5212603" cy="1054458"/>
          </a:xfrm>
        </p:spPr>
        <p:txBody>
          <a:bodyPr>
            <a:noAutofit/>
          </a:bodyPr>
          <a:lstStyle/>
          <a:p>
            <a:r>
              <a:rPr lang="en-US" sz="9600" dirty="0" smtClean="0"/>
              <a:t>THANK YOU</a:t>
            </a:r>
            <a:endParaRPr lang="en-US" sz="9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http://www.unixstickers.com/image/cache/data/stickers/golang/golang.sh-600x6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21920"/>
            <a:ext cx="5715000" cy="501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4807" y="697856"/>
            <a:ext cx="7888789" cy="1467077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 QUESTIONS </a:t>
            </a:r>
            <a:endParaRPr lang="en-US" dirty="0"/>
          </a:p>
        </p:txBody>
      </p:sp>
      <p:pic>
        <p:nvPicPr>
          <p:cNvPr id="2050" name="Picture 2" descr="http://rachelfaithcox.com/wp-content/uploads/2015/05/www.rachelfaithcox.com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867" y="2082519"/>
            <a:ext cx="4625431" cy="293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7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DEMO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MT Extra" panose="05050102010205020202" pitchFamily="18" charset="2"/>
                <a:hlinkClick r:id="rId2"/>
              </a:rPr>
              <a:t>http://gotraining-1271.appspot.com/</a:t>
            </a:r>
            <a:endParaRPr lang="en-US" sz="2400" dirty="0">
              <a:latin typeface="MT Extra" panose="05050102010205020202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11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3092"/>
            <a:ext cx="10396882" cy="882725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817"/>
            <a:ext cx="12192000" cy="507301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9357360" y="11468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354560" cy="1151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Click on start now button will go login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972"/>
            <a:ext cx="12192000" cy="599202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0102099" y="11519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8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r>
              <a:rPr lang="en-US" dirty="0" smtClean="0"/>
              <a:t>SIGNUP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515"/>
            <a:ext cx="11997267" cy="5706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0167379" y="11179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97309" y="3826932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field has </a:t>
            </a:r>
          </a:p>
          <a:p>
            <a:r>
              <a:rPr lang="en-US" dirty="0" smtClean="0"/>
              <a:t>their validations</a:t>
            </a:r>
            <a:endParaRPr lang="en-US" dirty="0"/>
          </a:p>
        </p:txBody>
      </p:sp>
      <p:cxnSp>
        <p:nvCxnSpPr>
          <p:cNvPr id="8" name="Elbow Connector 7"/>
          <p:cNvCxnSpPr/>
          <p:nvPr/>
        </p:nvCxnSpPr>
        <p:spPr>
          <a:xfrm>
            <a:off x="7488178" y="3300506"/>
            <a:ext cx="1058333" cy="849592"/>
          </a:xfrm>
          <a:prstGeom prst="bentConnector3">
            <a:avLst>
              <a:gd name="adj1" fmla="val 74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>
            <a:off x="7514168" y="3718990"/>
            <a:ext cx="1058333" cy="431108"/>
          </a:xfrm>
          <a:prstGeom prst="bentConnector3">
            <a:avLst>
              <a:gd name="adj1" fmla="val 53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7488178" y="4143063"/>
            <a:ext cx="1058333" cy="7035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7514168" y="4150098"/>
            <a:ext cx="1058333" cy="447302"/>
          </a:xfrm>
          <a:prstGeom prst="bentConnector3">
            <a:avLst>
              <a:gd name="adj1" fmla="val 53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7489360" y="4157133"/>
            <a:ext cx="1058333" cy="863600"/>
          </a:xfrm>
          <a:prstGeom prst="bentConnector3">
            <a:avLst>
              <a:gd name="adj1" fmla="val 732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75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5734" y="753534"/>
            <a:ext cx="2726268" cy="27855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AJAX CALL Client &amp;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3965124"/>
            <a:ext cx="10944225" cy="1533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360362"/>
            <a:ext cx="66198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1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r>
              <a:rPr lang="en-US" dirty="0" smtClean="0"/>
              <a:t>AFTER LOGIN – PAGE DISPLAYED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151966"/>
            <a:ext cx="12192000" cy="570603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9265920" y="13716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9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51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AFTER LOGIN – START NOW WILL GO TO PROFILE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29640" y="1535131"/>
            <a:ext cx="10394707" cy="331118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966"/>
            <a:ext cx="12192000" cy="570603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7611533" y="46820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90000" y="4504267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retrieve from </a:t>
            </a:r>
            <a:r>
              <a:rPr lang="en-US" dirty="0" err="1" smtClean="0"/>
              <a:t>memcache</a:t>
            </a:r>
            <a:r>
              <a:rPr lang="en-US" dirty="0" smtClean="0"/>
              <a:t>, if not present then from </a:t>
            </a:r>
            <a:r>
              <a:rPr lang="en-US" dirty="0" err="1" smtClean="0"/>
              <a:t>datastore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7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0"/>
            <a:ext cx="10396882" cy="1151965"/>
          </a:xfrm>
        </p:spPr>
        <p:txBody>
          <a:bodyPr/>
          <a:lstStyle/>
          <a:p>
            <a:r>
              <a:rPr lang="en-US" dirty="0" smtClean="0"/>
              <a:t>VALDATIONS IN PROFILE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965"/>
            <a:ext cx="3946391" cy="436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180540"/>
            <a:ext cx="3369706" cy="4333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387" y="1180540"/>
            <a:ext cx="3702809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5031</TotalTime>
  <Words>114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Impact</vt:lpstr>
      <vt:lpstr>MT Extra</vt:lpstr>
      <vt:lpstr>Main Event</vt:lpstr>
      <vt:lpstr>A+ TEAM – GO Final project</vt:lpstr>
      <vt:lpstr>DEMO</vt:lpstr>
      <vt:lpstr>HOME PAGE</vt:lpstr>
      <vt:lpstr>Click on start now button will go login page</vt:lpstr>
      <vt:lpstr>SIGNUP</vt:lpstr>
      <vt:lpstr>AJAX CALL Client &amp; Server</vt:lpstr>
      <vt:lpstr>AFTER LOGIN – PAGE DISPLAYED</vt:lpstr>
      <vt:lpstr>AFTER LOGIN – START NOW WILL GO TO PROFILE </vt:lpstr>
      <vt:lpstr>VALDATIONS IN PROFILE PAGE</vt:lpstr>
      <vt:lpstr>LOGOUT</vt:lpstr>
      <vt:lpstr>THANK YOU</vt:lpstr>
      <vt:lpstr>                       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A+ TEAM – GO Final project</dc:title>
  <dc:creator>mukhasir syed</dc:creator>
  <cp:lastModifiedBy>mukhasir syed</cp:lastModifiedBy>
  <cp:revision>62</cp:revision>
  <dcterms:created xsi:type="dcterms:W3CDTF">2016-04-26T05:26:53Z</dcterms:created>
  <dcterms:modified xsi:type="dcterms:W3CDTF">2016-05-04T19:06:31Z</dcterms:modified>
</cp:coreProperties>
</file>